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"/>
  </p:notesMasterIdLst>
  <p:sldIdLst>
    <p:sldId id="256" r:id="rId3"/>
    <p:sldId id="296" r:id="rId4"/>
    <p:sldId id="283" r:id="rId5"/>
    <p:sldId id="266" r:id="rId6"/>
    <p:sldId id="257" r:id="rId7"/>
    <p:sldId id="271" r:id="rId8"/>
    <p:sldId id="273" r:id="rId9"/>
    <p:sldId id="261" r:id="rId10"/>
    <p:sldId id="269" r:id="rId11"/>
    <p:sldId id="272" r:id="rId12"/>
    <p:sldId id="260" r:id="rId13"/>
    <p:sldId id="270" r:id="rId14"/>
    <p:sldId id="264" r:id="rId15"/>
    <p:sldId id="29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F07"/>
    <a:srgbClr val="E1E4DD"/>
    <a:srgbClr val="D7D4CC"/>
    <a:srgbClr val="D8D4CC"/>
    <a:srgbClr val="4B554D"/>
    <a:srgbClr val="5C675F"/>
    <a:srgbClr val="44443C"/>
    <a:srgbClr val="647168"/>
    <a:srgbClr val="E1EFF1"/>
    <a:srgbClr val="F1F5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75"/>
    <p:restoredTop sz="94643"/>
  </p:normalViewPr>
  <p:slideViewPr>
    <p:cSldViewPr>
      <p:cViewPr varScale="1">
        <p:scale>
          <a:sx n="76" d="100"/>
          <a:sy n="76" d="100"/>
        </p:scale>
        <p:origin x="466" y="5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65618945956252"/>
          <c:y val="0.12312697860488847"/>
          <c:w val="0.87355314943394635"/>
          <c:h val="0.7017184013377052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87-9E4B-856D-D98B741ED8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99099728"/>
        <c:axId val="1399101408"/>
      </c:lineChart>
      <c:catAx>
        <c:axId val="1399099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4000" dirty="0"/>
                  <a:t>Length</a:t>
                </a:r>
                <a:r>
                  <a:rPr lang="en-US" sz="4000" baseline="0" dirty="0"/>
                  <a:t> of Meeting</a:t>
                </a:r>
                <a:endParaRPr lang="en-US" sz="4000" dirty="0"/>
              </a:p>
            </c:rich>
          </c:tx>
          <c:layout>
            <c:manualLayout>
              <c:xMode val="edge"/>
              <c:yMode val="edge"/>
              <c:x val="0.34028813897913435"/>
              <c:y val="0.868770098291491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99101408"/>
        <c:crosses val="autoZero"/>
        <c:auto val="1"/>
        <c:lblAlgn val="ctr"/>
        <c:lblOffset val="100"/>
        <c:noMultiLvlLbl val="0"/>
      </c:catAx>
      <c:valAx>
        <c:axId val="13991014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4000" dirty="0"/>
                  <a:t>Number of Brain Cells</a:t>
                </a:r>
              </a:p>
            </c:rich>
          </c:tx>
          <c:layout>
            <c:manualLayout>
              <c:xMode val="edge"/>
              <c:yMode val="edge"/>
              <c:x val="1.1627908041375942E-2"/>
              <c:y val="0.1117851691461624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6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crossAx val="1399099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9D79-5B6B-CA4F-8729-255732172B5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BA88A-8F96-604C-B520-CFD17397E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33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BA88A-8F96-604C-B520-CFD17397E8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10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0D19E-86A9-014F-9CB3-BE47C3A13554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2114-4656-4CC1-95B4-66BF185BA5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1B6B9-1729-DE4B-BCEC-8D057732C040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2114-4656-4CC1-95B4-66BF185BA5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96ED-E88A-D141-BDB5-B3FCD590574B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2114-4656-4CC1-95B4-66BF185BA5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929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61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366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156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69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31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60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98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F961-DA9D-6D4E-84A3-FE7BD0081EF3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2114-4656-4CC1-95B4-66BF185BA5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77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073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42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D83D-9691-CF4B-A13C-5EC3A356BD55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2114-4656-4CC1-95B4-66BF185BA5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DE69B-D14F-F345-A1FC-8D02816F3B5D}" type="datetime1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2114-4656-4CC1-95B4-66BF185BA5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F977-7299-8742-9443-BC02BAA2B892}" type="datetime1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2114-4656-4CC1-95B4-66BF185BA5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21D9B-D228-6041-8A06-D7A51672218F}" type="datetime1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2114-4656-4CC1-95B4-66BF185BA5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1E43-2C32-3A4F-A33E-E94EDA9035CE}" type="datetime1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2114-4656-4CC1-95B4-66BF185BA5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EC791-5612-2D41-89E4-22A3BFECC678}" type="datetime1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2114-4656-4CC1-95B4-66BF185BA5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E1DF-5624-C64F-9613-1C42F6CABD34}" type="datetime1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2114-4656-4CC1-95B4-66BF185BA5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6E03F-2DB5-9147-987C-91C8B6101CA2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A2114-4656-4CC1-95B4-66BF185BA5F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6/19/2023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08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blue abstract watercolor pattern on a white background">
            <a:extLst>
              <a:ext uri="{FF2B5EF4-FFF2-40B4-BE49-F238E27FC236}">
                <a16:creationId xmlns:a16="http://schemas.microsoft.com/office/drawing/2014/main" id="{BB9594EA-E7AC-1D6D-D904-6F3CF9F7F4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14644" b="1086"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C79407E-156D-711B-391B-BE95471459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Power point karaoké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0DC1BB-B2D9-8BCF-AE8E-B54619DAC0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bg1">
                    <a:lumMod val="85000"/>
                  </a:schemeClr>
                </a:solidFill>
                <a:latin typeface="Alte Haas Grotesk" panose="02000503000000020004" pitchFamily="2" charset="0"/>
              </a:rPr>
              <a:t>Agicap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  <a:latin typeface="Alte Haas Grotesk" panose="02000503000000020004" pitchFamily="2" charset="0"/>
              </a:rPr>
              <a:t> </a:t>
            </a:r>
            <a:r>
              <a:rPr lang="fr-FR" b="1" dirty="0" err="1">
                <a:solidFill>
                  <a:schemeClr val="bg1">
                    <a:lumMod val="85000"/>
                  </a:schemeClr>
                </a:solidFill>
                <a:latin typeface="Alte Haas Grotesk" panose="02000503000000020004" pitchFamily="2" charset="0"/>
              </a:rPr>
              <a:t>unconf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  <a:latin typeface="Alte Haas Grotesk" panose="02000503000000020004" pitchFamily="2" charset="0"/>
              </a:rPr>
              <a:t> (June 20th, 2023)</a:t>
            </a:r>
            <a:br>
              <a:rPr lang="fr-FR" sz="2000" dirty="0">
                <a:solidFill>
                  <a:schemeClr val="bg1">
                    <a:lumMod val="85000"/>
                  </a:schemeClr>
                </a:solidFill>
                <a:latin typeface="Alte Haas Grotesk" panose="02000503000000020004" pitchFamily="2" charset="0"/>
              </a:rPr>
            </a:br>
            <a:r>
              <a:rPr lang="fr-FR" sz="2000" dirty="0" err="1">
                <a:solidFill>
                  <a:schemeClr val="bg1">
                    <a:lumMod val="85000"/>
                  </a:schemeClr>
                </a:solidFill>
                <a:latin typeface="Alte Haas Grotesk" panose="02000503000000020004" pitchFamily="2" charset="0"/>
              </a:rPr>
              <a:t>inspired</a:t>
            </a:r>
            <a:r>
              <a:rPr lang="fr-FR" sz="2000" dirty="0">
                <a:solidFill>
                  <a:schemeClr val="bg1">
                    <a:lumMod val="85000"/>
                  </a:schemeClr>
                </a:solidFill>
                <a:latin typeface="Alte Haas Grotesk" panose="02000503000000020004" pitchFamily="2" charset="0"/>
              </a:rPr>
              <a:t> by Hugo Fernandez</a:t>
            </a:r>
          </a:p>
          <a:p>
            <a:endParaRPr lang="fr-FR" dirty="0">
              <a:solidFill>
                <a:schemeClr val="bg1">
                  <a:lumMod val="85000"/>
                </a:schemeClr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762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745F0C-ACE3-C64A-BFE1-A8B6354F114E}"/>
              </a:ext>
            </a:extLst>
          </p:cNvPr>
          <p:cNvSpPr txBox="1"/>
          <p:nvPr/>
        </p:nvSpPr>
        <p:spPr>
          <a:xfrm>
            <a:off x="5140411" y="6282046"/>
            <a:ext cx="191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7 of 10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7EE21A2-7F4B-2246-B086-EBE9BE8D21F9}"/>
              </a:ext>
            </a:extLst>
          </p:cNvPr>
          <p:cNvGraphicFramePr/>
          <p:nvPr/>
        </p:nvGraphicFramePr>
        <p:xfrm>
          <a:off x="699247" y="237067"/>
          <a:ext cx="10560424" cy="6044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reeform 4">
            <a:extLst>
              <a:ext uri="{FF2B5EF4-FFF2-40B4-BE49-F238E27FC236}">
                <a16:creationId xmlns:a16="http://schemas.microsoft.com/office/drawing/2014/main" id="{8E3EF4BF-959E-D448-A9B3-7166E7CD925C}"/>
              </a:ext>
            </a:extLst>
          </p:cNvPr>
          <p:cNvSpPr/>
          <p:nvPr/>
        </p:nvSpPr>
        <p:spPr>
          <a:xfrm>
            <a:off x="1846729" y="1134918"/>
            <a:ext cx="9412942" cy="3921173"/>
          </a:xfrm>
          <a:custGeom>
            <a:avLst/>
            <a:gdLst>
              <a:gd name="connsiteX0" fmla="*/ 0 w 9753600"/>
              <a:gd name="connsiteY0" fmla="*/ 335291 h 3921173"/>
              <a:gd name="connsiteX1" fmla="*/ 2026024 w 9753600"/>
              <a:gd name="connsiteY1" fmla="*/ 227714 h 3921173"/>
              <a:gd name="connsiteX2" fmla="*/ 3944471 w 9753600"/>
              <a:gd name="connsiteY2" fmla="*/ 2935055 h 3921173"/>
              <a:gd name="connsiteX3" fmla="*/ 5342965 w 9753600"/>
              <a:gd name="connsiteY3" fmla="*/ 2863338 h 3921173"/>
              <a:gd name="connsiteX4" fmla="*/ 6418730 w 9753600"/>
              <a:gd name="connsiteY4" fmla="*/ 1160044 h 3921173"/>
              <a:gd name="connsiteX5" fmla="*/ 7207624 w 9753600"/>
              <a:gd name="connsiteY5" fmla="*/ 1500702 h 3921173"/>
              <a:gd name="connsiteX6" fmla="*/ 7548283 w 9753600"/>
              <a:gd name="connsiteY6" fmla="*/ 3024702 h 3921173"/>
              <a:gd name="connsiteX7" fmla="*/ 8086165 w 9753600"/>
              <a:gd name="connsiteY7" fmla="*/ 3670161 h 3921173"/>
              <a:gd name="connsiteX8" fmla="*/ 9753600 w 9753600"/>
              <a:gd name="connsiteY8" fmla="*/ 3921173 h 39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53600" h="3921173">
                <a:moveTo>
                  <a:pt x="0" y="335291"/>
                </a:moveTo>
                <a:cubicBezTo>
                  <a:pt x="684306" y="64855"/>
                  <a:pt x="1368612" y="-205580"/>
                  <a:pt x="2026024" y="227714"/>
                </a:cubicBezTo>
                <a:cubicBezTo>
                  <a:pt x="2683436" y="661008"/>
                  <a:pt x="3391648" y="2495784"/>
                  <a:pt x="3944471" y="2935055"/>
                </a:cubicBezTo>
                <a:cubicBezTo>
                  <a:pt x="4497295" y="3374326"/>
                  <a:pt x="4930589" y="3159173"/>
                  <a:pt x="5342965" y="2863338"/>
                </a:cubicBezTo>
                <a:cubicBezTo>
                  <a:pt x="5755342" y="2567503"/>
                  <a:pt x="6107954" y="1387150"/>
                  <a:pt x="6418730" y="1160044"/>
                </a:cubicBezTo>
                <a:cubicBezTo>
                  <a:pt x="6729506" y="932938"/>
                  <a:pt x="7019365" y="1189926"/>
                  <a:pt x="7207624" y="1500702"/>
                </a:cubicBezTo>
                <a:cubicBezTo>
                  <a:pt x="7395883" y="1811478"/>
                  <a:pt x="7401859" y="2663125"/>
                  <a:pt x="7548283" y="3024702"/>
                </a:cubicBezTo>
                <a:cubicBezTo>
                  <a:pt x="7694707" y="3386279"/>
                  <a:pt x="7718612" y="3520749"/>
                  <a:pt x="8086165" y="3670161"/>
                </a:cubicBezTo>
                <a:cubicBezTo>
                  <a:pt x="8453718" y="3819573"/>
                  <a:pt x="9103659" y="3870373"/>
                  <a:pt x="9753600" y="3921173"/>
                </a:cubicBezTo>
              </a:path>
            </a:pathLst>
          </a:custGeom>
          <a:noFill/>
          <a:ln w="63500">
            <a:solidFill>
              <a:srgbClr val="4253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5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aul Stevenson.jp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253911" cy="6858000"/>
          </a:xfrm>
        </p:spPr>
      </p:pic>
      <p:sp>
        <p:nvSpPr>
          <p:cNvPr id="5" name="TextBox 4"/>
          <p:cNvSpPr txBox="1"/>
          <p:nvPr/>
        </p:nvSpPr>
        <p:spPr>
          <a:xfrm>
            <a:off x="9833469" y="6400800"/>
            <a:ext cx="235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Paul Stevenson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435AA-EED2-A949-B1E8-11F42C02DDD3}"/>
              </a:ext>
            </a:extLst>
          </p:cNvPr>
          <p:cNvSpPr txBox="1"/>
          <p:nvPr/>
        </p:nvSpPr>
        <p:spPr>
          <a:xfrm>
            <a:off x="5017168" y="6282046"/>
            <a:ext cx="215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Slide 8 of 10</a:t>
            </a:r>
          </a:p>
        </p:txBody>
      </p:sp>
    </p:spTree>
    <p:extLst>
      <p:ext uri="{BB962C8B-B14F-4D97-AF65-F5344CB8AC3E}">
        <p14:creationId xmlns:p14="http://schemas.microsoft.com/office/powerpoint/2010/main" val="3927371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80BD50-7FA6-FE40-A2E5-A6EB99226FD5}"/>
              </a:ext>
            </a:extLst>
          </p:cNvPr>
          <p:cNvSpPr txBox="1"/>
          <p:nvPr/>
        </p:nvSpPr>
        <p:spPr>
          <a:xfrm>
            <a:off x="5017168" y="6282046"/>
            <a:ext cx="215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Slide 5 of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2602C-0D49-9745-AF78-290246618B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405313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174832" y="1781175"/>
            <a:ext cx="3886200" cy="3295650"/>
          </a:xfrm>
        </p:spPr>
        <p:txBody>
          <a:bodyPr>
            <a:noAutofit/>
          </a:bodyPr>
          <a:lstStyle/>
          <a:p>
            <a:r>
              <a:rPr lang="en-US" sz="16300" dirty="0"/>
              <a:t>75%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4830A0-8542-A949-8B6B-2D077E188D40}"/>
              </a:ext>
            </a:extLst>
          </p:cNvPr>
          <p:cNvSpPr txBox="1"/>
          <p:nvPr/>
        </p:nvSpPr>
        <p:spPr>
          <a:xfrm>
            <a:off x="4876800" y="628204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Slide 9 of 10</a:t>
            </a:r>
          </a:p>
        </p:txBody>
      </p:sp>
    </p:spTree>
    <p:extLst>
      <p:ext uri="{BB962C8B-B14F-4D97-AF65-F5344CB8AC3E}">
        <p14:creationId xmlns:p14="http://schemas.microsoft.com/office/powerpoint/2010/main" val="1794246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C65232-89E1-BE49-A189-92AA037B2D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D08D80-7008-E847-8AAA-D7D1502FBF7C}"/>
              </a:ext>
            </a:extLst>
          </p:cNvPr>
          <p:cNvSpPr txBox="1"/>
          <p:nvPr/>
        </p:nvSpPr>
        <p:spPr>
          <a:xfrm>
            <a:off x="4876800" y="628204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10 of 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04FE3-0DC3-FF42-BAF7-A4365B3BB67D}"/>
              </a:ext>
            </a:extLst>
          </p:cNvPr>
          <p:cNvSpPr txBox="1"/>
          <p:nvPr/>
        </p:nvSpPr>
        <p:spPr>
          <a:xfrm>
            <a:off x="1077713" y="2367171"/>
            <a:ext cx="57150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Calibri Light" panose="020F0302020204030204" pitchFamily="34" charset="0"/>
                <a:cs typeface="Calibri Light" panose="020F0302020204030204" pitchFamily="34" charset="0"/>
              </a:rPr>
              <a:t>I’m not wearing pants</a:t>
            </a:r>
          </a:p>
        </p:txBody>
      </p:sp>
    </p:spTree>
    <p:extLst>
      <p:ext uri="{BB962C8B-B14F-4D97-AF65-F5344CB8AC3E}">
        <p14:creationId xmlns:p14="http://schemas.microsoft.com/office/powerpoint/2010/main" val="1587904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BEB5-C2C5-3C60-52DB-FE6FC87A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5F1-BBD6-40D8-B4E4-267862FA5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4C184-DC8B-6CE0-8B26-62829DB80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5328" y="-167640"/>
            <a:ext cx="15462656" cy="7193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2AD7A0-912F-46CC-4E87-287340CC46E5}"/>
              </a:ext>
            </a:extLst>
          </p:cNvPr>
          <p:cNvSpPr txBox="1"/>
          <p:nvPr/>
        </p:nvSpPr>
        <p:spPr>
          <a:xfrm>
            <a:off x="525780" y="717630"/>
            <a:ext cx="11140440" cy="6308010"/>
          </a:xfrm>
          <a:prstGeom prst="rect">
            <a:avLst/>
          </a:prstGeom>
          <a:solidFill>
            <a:srgbClr val="FFFF80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fr-FR" sz="4800" b="1" dirty="0">
                <a:latin typeface="Alte Haas Grotesk" panose="02000503000000020004" pitchFamily="2" charset="0"/>
              </a:rPr>
              <a:t>And </a:t>
            </a:r>
            <a:r>
              <a:rPr lang="fr-FR" sz="4800" b="1" dirty="0" err="1">
                <a:latin typeface="Alte Haas Grotesk" panose="02000503000000020004" pitchFamily="2" charset="0"/>
              </a:rPr>
              <a:t>you’re</a:t>
            </a:r>
            <a:r>
              <a:rPr lang="fr-FR" sz="4800" b="1" dirty="0">
                <a:latin typeface="Alte Haas Grotesk" panose="02000503000000020004" pitchFamily="2" charset="0"/>
              </a:rPr>
              <a:t> </a:t>
            </a:r>
            <a:r>
              <a:rPr lang="fr-FR" sz="4800" b="1" dirty="0" err="1">
                <a:latin typeface="Alte Haas Grotesk" panose="02000503000000020004" pitchFamily="2" charset="0"/>
              </a:rPr>
              <a:t>done</a:t>
            </a:r>
            <a:r>
              <a:rPr lang="fr-FR" sz="4800" b="1" dirty="0">
                <a:latin typeface="Alte Haas Grotesk" panose="02000503000000020004" pitchFamily="2" charset="0"/>
              </a:rPr>
              <a:t>!</a:t>
            </a:r>
          </a:p>
          <a:p>
            <a:pPr algn="ctr"/>
            <a:endParaRPr lang="fr-FR" sz="4800" b="1" dirty="0">
              <a:latin typeface="Alte Haas Grotesk" panose="02000503000000020004" pitchFamily="2" charset="0"/>
            </a:endParaRPr>
          </a:p>
          <a:p>
            <a:pPr algn="ctr"/>
            <a:r>
              <a:rPr lang="en-US" sz="2400" dirty="0">
                <a:latin typeface="Alte Haas Grotesk" panose="02000503000000020004" pitchFamily="2" charset="0"/>
              </a:rPr>
              <a:t>Please give a round of applause</a:t>
            </a:r>
            <a:endParaRPr lang="fr-FR" sz="4800" dirty="0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1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BEB5-C2C5-3C60-52DB-FE6FC87A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5F1-BBD6-40D8-B4E4-267862FA5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4C184-DC8B-6CE0-8B26-62829DB80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5328" y="-167640"/>
            <a:ext cx="15462656" cy="71932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36BFF65-FD3E-8EF3-C5AC-A62F5F1CD54A}"/>
              </a:ext>
            </a:extLst>
          </p:cNvPr>
          <p:cNvGrpSpPr/>
          <p:nvPr/>
        </p:nvGrpSpPr>
        <p:grpSpPr>
          <a:xfrm>
            <a:off x="525780" y="717630"/>
            <a:ext cx="11140440" cy="6308010"/>
            <a:chOff x="525780" y="717630"/>
            <a:chExt cx="11140440" cy="63080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2AD7A0-912F-46CC-4E87-287340CC46E5}"/>
                </a:ext>
              </a:extLst>
            </p:cNvPr>
            <p:cNvSpPr txBox="1"/>
            <p:nvPr/>
          </p:nvSpPr>
          <p:spPr>
            <a:xfrm>
              <a:off x="525780" y="717630"/>
              <a:ext cx="11140440" cy="6308010"/>
            </a:xfrm>
            <a:prstGeom prst="rect">
              <a:avLst/>
            </a:prstGeom>
            <a:solidFill>
              <a:srgbClr val="FFFF80"/>
            </a:solidFill>
          </p:spPr>
          <p:txBody>
            <a:bodyPr wrap="none" rtlCol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lte Haas Grotesk" panose="02000503000000020004" pitchFamily="2" charset="0"/>
                  <a:ea typeface="+mn-ea"/>
                  <a:cs typeface="+mn-cs"/>
                </a:rPr>
                <a:t>How to </a:t>
              </a:r>
              <a:r>
                <a:rPr kumimoji="0" lang="fr-FR" sz="4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lte Haas Grotesk" panose="02000503000000020004" pitchFamily="2" charset="0"/>
                  <a:ea typeface="+mn-ea"/>
                  <a:cs typeface="+mn-cs"/>
                </a:rPr>
                <a:t>play</a:t>
              </a:r>
              <a:endPara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0FDA85-7060-645F-E94C-A2077FFE7234}"/>
                </a:ext>
              </a:extLst>
            </p:cNvPr>
            <p:cNvSpPr txBox="1"/>
            <p:nvPr/>
          </p:nvSpPr>
          <p:spPr>
            <a:xfrm>
              <a:off x="3364794" y="2383540"/>
              <a:ext cx="5462412" cy="3754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lte Haas Grotesk" panose="02000503000000020004" pitchFamily="2" charset="0"/>
                  <a:ea typeface="+mn-ea"/>
                  <a:cs typeface="+mn-cs"/>
                </a:rPr>
                <a:t>Spend</a:t>
              </a:r>
              <a:r>
                <a:rPr kumimoji="0" lang="fr-F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lte Haas Grotesk" panose="02000503000000020004" pitchFamily="2" charset="0"/>
                  <a:ea typeface="+mn-ea"/>
                  <a:cs typeface="+mn-cs"/>
                </a:rPr>
                <a:t> 15-30 seconds per slide</a:t>
              </a:r>
            </a:p>
            <a:p>
              <a:pPr marL="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lte Haas Grotesk" panose="02000503000000020004" pitchFamily="2" charset="0"/>
                  <a:ea typeface="+mn-ea"/>
                  <a:cs typeface="+mn-cs"/>
                </a:rPr>
                <a:t>Advance slides </a:t>
              </a:r>
              <a:r>
                <a:rPr kumimoji="0" lang="fr-F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lte Haas Grotesk" panose="02000503000000020004" pitchFamily="2" charset="0"/>
                  <a:ea typeface="+mn-ea"/>
                  <a:cs typeface="+mn-cs"/>
                </a:rPr>
                <a:t>yourself</a:t>
              </a:r>
              <a:endPara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endParaRPr>
            </a:p>
            <a:p>
              <a:pPr marL="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lte Haas Grotesk" panose="02000503000000020004" pitchFamily="2" charset="0"/>
                  <a:ea typeface="+mn-ea"/>
                  <a:cs typeface="+mn-cs"/>
                </a:rPr>
                <a:t>Rate </a:t>
              </a:r>
              <a:r>
                <a:rPr kumimoji="0" lang="fr-F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lte Haas Grotesk" panose="02000503000000020004" pitchFamily="2" charset="0"/>
                  <a:ea typeface="+mn-ea"/>
                  <a:cs typeface="+mn-cs"/>
                </a:rPr>
                <a:t>your</a:t>
              </a:r>
              <a:r>
                <a:rPr kumimoji="0" lang="fr-F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lte Haas Grotesk" panose="02000503000000020004" pitchFamily="2" charset="0"/>
                  <a:ea typeface="+mn-ea"/>
                  <a:cs typeface="+mn-cs"/>
                </a:rPr>
                <a:t> </a:t>
              </a:r>
              <a:r>
                <a:rPr kumimoji="0" lang="fr-F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lte Haas Grotesk" panose="02000503000000020004" pitchFamily="2" charset="0"/>
                  <a:ea typeface="+mn-ea"/>
                  <a:cs typeface="+mn-cs"/>
                </a:rPr>
                <a:t>friends</a:t>
              </a:r>
              <a:r>
                <a:rPr kumimoji="0" lang="fr-F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lte Haas Grotesk" panose="02000503000000020004" pitchFamily="2" charset="0"/>
                  <a:ea typeface="+mn-ea"/>
                  <a:cs typeface="+mn-cs"/>
                </a:rPr>
                <a:t> on:</a:t>
              </a:r>
            </a:p>
            <a:p>
              <a:pPr marL="914400" marR="0" lvl="1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lte Haas Grotesk" panose="02000503000000020004" pitchFamily="2" charset="0"/>
                  <a:ea typeface="+mn-ea"/>
                  <a:cs typeface="+mn-cs"/>
                </a:rPr>
                <a:t>Flow</a:t>
              </a:r>
            </a:p>
            <a:p>
              <a:pPr marL="914400" marR="0" lvl="1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lte Haas Grotesk" panose="02000503000000020004" pitchFamily="2" charset="0"/>
                  <a:ea typeface="+mn-ea"/>
                  <a:cs typeface="+mn-cs"/>
                </a:rPr>
                <a:t>Gesture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endParaRPr>
            </a:p>
            <a:p>
              <a:pPr marL="914400" marR="0" lvl="1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lte Haas Grotesk" panose="02000503000000020004" pitchFamily="2" charset="0"/>
                  <a:ea typeface="+mn-ea"/>
                  <a:cs typeface="+mn-cs"/>
                </a:rPr>
                <a:t>Jargon</a:t>
              </a:r>
            </a:p>
            <a:p>
              <a:pPr marL="914400" marR="0" lvl="1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lte Haas Grotesk" panose="02000503000000020004" pitchFamily="2" charset="0"/>
                  <a:ea typeface="+mn-ea"/>
                  <a:cs typeface="+mn-cs"/>
                </a:rPr>
                <a:t>Credibility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endParaRPr>
            </a:p>
            <a:p>
              <a:pPr marL="914400" marR="0" lvl="1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lte Haas Grotesk" panose="02000503000000020004" pitchFamily="2" charset="0"/>
                  <a:ea typeface="+mn-ea"/>
                  <a:cs typeface="+mn-cs"/>
                </a:rPr>
                <a:t>Getting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lte Haas Grotesk" panose="02000503000000020004" pitchFamily="2" charset="0"/>
                  <a:ea typeface="+mn-ea"/>
                  <a:cs typeface="+mn-cs"/>
                </a:rPr>
                <a:t> </a:t>
              </a: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lte Haas Grotesk" panose="02000503000000020004" pitchFamily="2" charset="0"/>
                  <a:ea typeface="+mn-ea"/>
                  <a:cs typeface="+mn-cs"/>
                </a:rPr>
                <a:t>through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lte Haas Grotesk" panose="02000503000000020004" pitchFamily="2" charset="0"/>
                  <a:ea typeface="+mn-ea"/>
                  <a:cs typeface="+mn-cs"/>
                </a:rPr>
                <a:t> the deck</a:t>
              </a:r>
            </a:p>
            <a:p>
              <a:pPr marL="914400" marR="0" lvl="1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endParaRPr>
            </a:p>
            <a:p>
              <a:pPr marL="914400" marR="0" lvl="1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aford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61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BEB5-C2C5-3C60-52DB-FE6FC87A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5F1-BBD6-40D8-B4E4-267862FA5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4C184-DC8B-6CE0-8B26-62829DB80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5328" y="-167640"/>
            <a:ext cx="15462656" cy="7193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2AD7A0-912F-46CC-4E87-287340CC46E5}"/>
              </a:ext>
            </a:extLst>
          </p:cNvPr>
          <p:cNvSpPr txBox="1"/>
          <p:nvPr/>
        </p:nvSpPr>
        <p:spPr>
          <a:xfrm>
            <a:off x="525780" y="0"/>
            <a:ext cx="11140440" cy="7025640"/>
          </a:xfrm>
          <a:prstGeom prst="rect">
            <a:avLst/>
          </a:prstGeom>
          <a:solidFill>
            <a:srgbClr val="FFFF8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Healthy Habits</a:t>
            </a:r>
            <a:endParaRPr kumimoji="0" lang="fr-FR" sz="4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te Haas Grotesk" panose="0200050300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381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D26F81-9867-0D4D-9D43-0991E3F5EC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6602"/>
          <a:stretch/>
        </p:blipFill>
        <p:spPr>
          <a:xfrm>
            <a:off x="0" y="-452740"/>
            <a:ext cx="12192000" cy="73107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467617"/>
            <a:ext cx="10363200" cy="1470025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Healthy Habits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628AB1-CAB4-DC47-8DBD-EEEBBFC85A67}"/>
              </a:ext>
            </a:extLst>
          </p:cNvPr>
          <p:cNvSpPr txBox="1"/>
          <p:nvPr/>
        </p:nvSpPr>
        <p:spPr>
          <a:xfrm>
            <a:off x="5017168" y="6282046"/>
            <a:ext cx="215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Slide 1 of 10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ugo Fernand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55011" y="0"/>
            <a:ext cx="10281979" cy="6858000"/>
          </a:xfrm>
        </p:spPr>
      </p:pic>
      <p:sp>
        <p:nvSpPr>
          <p:cNvPr id="5" name="TextBox 4"/>
          <p:cNvSpPr txBox="1"/>
          <p:nvPr/>
        </p:nvSpPr>
        <p:spPr>
          <a:xfrm>
            <a:off x="1143000" y="6324600"/>
            <a:ext cx="246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Source: Hugo Fernandez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549D0B-F4A2-374A-A3BD-F34E7A64EBB4}"/>
              </a:ext>
            </a:extLst>
          </p:cNvPr>
          <p:cNvSpPr txBox="1"/>
          <p:nvPr/>
        </p:nvSpPr>
        <p:spPr>
          <a:xfrm>
            <a:off x="5017168" y="6282046"/>
            <a:ext cx="215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Slide 2 of 10</a:t>
            </a:r>
          </a:p>
        </p:txBody>
      </p:sp>
    </p:spTree>
    <p:extLst>
      <p:ext uri="{BB962C8B-B14F-4D97-AF65-F5344CB8AC3E}">
        <p14:creationId xmlns:p14="http://schemas.microsoft.com/office/powerpoint/2010/main" val="2282925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928DAB-604D-134D-B1F5-2EA606C77B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990" y="1655064"/>
            <a:ext cx="5181307" cy="3887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2FFA7A-C933-BB49-BBA0-D887B8E19C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100" y="1655064"/>
            <a:ext cx="4952121" cy="3887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020879-736C-2548-8E26-12D0991C6334}"/>
              </a:ext>
            </a:extLst>
          </p:cNvPr>
          <p:cNvSpPr txBox="1"/>
          <p:nvPr/>
        </p:nvSpPr>
        <p:spPr>
          <a:xfrm>
            <a:off x="5017168" y="6282046"/>
            <a:ext cx="215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Slide 3 of 10</a:t>
            </a:r>
          </a:p>
        </p:txBody>
      </p:sp>
    </p:spTree>
    <p:extLst>
      <p:ext uri="{BB962C8B-B14F-4D97-AF65-F5344CB8AC3E}">
        <p14:creationId xmlns:p14="http://schemas.microsoft.com/office/powerpoint/2010/main" val="2390968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49D39F-73CA-6647-930E-A0BDE8FC79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5" t="1143" r="2692" b="-1143"/>
          <a:stretch/>
        </p:blipFill>
        <p:spPr>
          <a:xfrm rot="5400000">
            <a:off x="1958430" y="-1958429"/>
            <a:ext cx="6858000" cy="10774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6FC91C-4689-C84E-A37B-B5E145677EA3}"/>
              </a:ext>
            </a:extLst>
          </p:cNvPr>
          <p:cNvSpPr txBox="1"/>
          <p:nvPr/>
        </p:nvSpPr>
        <p:spPr>
          <a:xfrm>
            <a:off x="5004486" y="6282046"/>
            <a:ext cx="218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4 of 10</a:t>
            </a:r>
          </a:p>
        </p:txBody>
      </p:sp>
    </p:spTree>
    <p:extLst>
      <p:ext uri="{BB962C8B-B14F-4D97-AF65-F5344CB8AC3E}">
        <p14:creationId xmlns:p14="http://schemas.microsoft.com/office/powerpoint/2010/main" val="522381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9D2F47-AB09-9845-A9DD-7B9FAD254B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C88556-275F-AD4C-BACE-7BC4937A34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00" b="100000" l="0" r="79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81" b="2080"/>
          <a:stretch/>
        </p:blipFill>
        <p:spPr>
          <a:xfrm>
            <a:off x="0" y="447471"/>
            <a:ext cx="9625519" cy="6410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E3CE9-4D84-DD4B-ABC4-C3406E2B6A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25" b="96642" l="2639" r="980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0409" y="3336548"/>
            <a:ext cx="3252912" cy="24207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1960BD-4D15-7244-B150-071FABE60677}"/>
              </a:ext>
            </a:extLst>
          </p:cNvPr>
          <p:cNvSpPr txBox="1"/>
          <p:nvPr/>
        </p:nvSpPr>
        <p:spPr>
          <a:xfrm>
            <a:off x="5105400" y="6282046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Slide 5 of 10</a:t>
            </a:r>
          </a:p>
        </p:txBody>
      </p:sp>
    </p:spTree>
    <p:extLst>
      <p:ext uri="{BB962C8B-B14F-4D97-AF65-F5344CB8AC3E}">
        <p14:creationId xmlns:p14="http://schemas.microsoft.com/office/powerpoint/2010/main" val="2709423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erobic_exercise_-_public_demonstration00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45" y="0"/>
            <a:ext cx="1110771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21CBDD-1363-1949-B7F3-48A813D4F300}"/>
              </a:ext>
            </a:extLst>
          </p:cNvPr>
          <p:cNvSpPr txBox="1"/>
          <p:nvPr/>
        </p:nvSpPr>
        <p:spPr>
          <a:xfrm>
            <a:off x="5017168" y="6282046"/>
            <a:ext cx="215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Slide 6 of 10</a:t>
            </a:r>
          </a:p>
        </p:txBody>
      </p:sp>
    </p:spTree>
    <p:extLst>
      <p:ext uri="{BB962C8B-B14F-4D97-AF65-F5344CB8AC3E}">
        <p14:creationId xmlns:p14="http://schemas.microsoft.com/office/powerpoint/2010/main" val="1444146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evel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1739</TotalTime>
  <Words>120</Words>
  <Application>Microsoft Office PowerPoint</Application>
  <PresentationFormat>Widescreen</PresentationFormat>
  <Paragraphs>36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Alte Haas Grotesk</vt:lpstr>
      <vt:lpstr>Arial</vt:lpstr>
      <vt:lpstr>Calibri</vt:lpstr>
      <vt:lpstr>Calibri Light</vt:lpstr>
      <vt:lpstr>Seaford</vt:lpstr>
      <vt:lpstr>Office Theme</vt:lpstr>
      <vt:lpstr>LevelVTI</vt:lpstr>
      <vt:lpstr>Power point karaoké</vt:lpstr>
      <vt:lpstr>PowerPoint Presentation</vt:lpstr>
      <vt:lpstr>PowerPoint Presentation</vt:lpstr>
      <vt:lpstr>Healthy Habits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75%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Holly Braun</dc:creator>
  <cp:lastModifiedBy>Thomas Pierrain</cp:lastModifiedBy>
  <cp:revision>37</cp:revision>
  <dcterms:created xsi:type="dcterms:W3CDTF">2015-04-19T00:21:16Z</dcterms:created>
  <dcterms:modified xsi:type="dcterms:W3CDTF">2023-06-19T09:38:00Z</dcterms:modified>
</cp:coreProperties>
</file>